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2701B5-E9D6-4E55-94E5-0F4B2C5911DE}">
  <a:tblStyle styleId="{132701B5-E9D6-4E55-94E5-0F4B2C5911D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EEB"/>
          </a:solidFill>
        </a:fill>
      </a:tcStyle>
    </a:wholeTbl>
    <a:band1H>
      <a:tcTxStyle/>
      <a:tcStyle>
        <a:tcBdr/>
        <a:fill>
          <a:solidFill>
            <a:srgbClr val="E4DB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4DB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373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2b9e98bf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02b9e98bf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2b9e98bfa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02b9e98bfa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2b9e98bfa_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02b9e98bfa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2b9e98bfa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02b9e98bfa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b9e98bfa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02b9e98b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2ba540b08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02ba540b08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2b9e98bfa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02b9e98bfa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ba540b0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2ba540b0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2b9e98bfa_2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02b9e98bfa_2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A3838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219075" y="1295400"/>
            <a:ext cx="3007073" cy="483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10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4458550" y="0"/>
            <a:ext cx="4572000" cy="5143500"/>
          </a:xfrm>
          <a:prstGeom prst="rect">
            <a:avLst/>
          </a:prstGeom>
          <a:solidFill>
            <a:srgbClr val="DDBEA3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4845500" y="840150"/>
            <a:ext cx="36936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3A3838"/>
                </a:solidFill>
              </a:rPr>
              <a:t>구미 4반 8조</a:t>
            </a:r>
            <a:endParaRPr sz="3600" b="1">
              <a:solidFill>
                <a:srgbClr val="3A383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3A3838"/>
                </a:solidFill>
              </a:rPr>
              <a:t>박기성</a:t>
            </a:r>
            <a:endParaRPr sz="3600" b="1">
              <a:solidFill>
                <a:srgbClr val="3A383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3A3838"/>
                </a:solidFill>
              </a:rPr>
              <a:t>이상현</a:t>
            </a:r>
            <a:endParaRPr sz="3600" b="1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600" b="1">
                <a:solidFill>
                  <a:srgbClr val="3A3838"/>
                </a:solidFill>
              </a:rPr>
              <a:t>HAPPY HOUSE</a:t>
            </a:r>
            <a:endParaRPr sz="3600" b="1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266" y="0"/>
            <a:ext cx="340673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6"/>
          <p:cNvGrpSpPr/>
          <p:nvPr/>
        </p:nvGrpSpPr>
        <p:grpSpPr>
          <a:xfrm>
            <a:off x="0" y="348915"/>
            <a:ext cx="5737266" cy="902369"/>
            <a:chOff x="0" y="465220"/>
            <a:chExt cx="12192000" cy="1203159"/>
          </a:xfrm>
        </p:grpSpPr>
        <p:sp>
          <p:nvSpPr>
            <p:cNvPr id="170" name="Google Shape;170;p26"/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1331496" y="636855"/>
              <a:ext cx="5517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 b="1">
                  <a:solidFill>
                    <a:srgbClr val="3A3838"/>
                  </a:solidFill>
                </a:rPr>
                <a:t>목차</a:t>
              </a:r>
              <a:endParaRPr sz="3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26"/>
          <p:cNvGrpSpPr/>
          <p:nvPr/>
        </p:nvGrpSpPr>
        <p:grpSpPr>
          <a:xfrm>
            <a:off x="816144" y="1762626"/>
            <a:ext cx="4511305" cy="625641"/>
            <a:chOff x="1088192" y="2426368"/>
            <a:chExt cx="6015074" cy="834188"/>
          </a:xfrm>
        </p:grpSpPr>
        <p:sp>
          <p:nvSpPr>
            <p:cNvPr id="173" name="Google Shape;173;p26"/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 txBox="1"/>
            <p:nvPr/>
          </p:nvSpPr>
          <p:spPr>
            <a:xfrm>
              <a:off x="1241431" y="2426368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 b="1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2315566" y="2567428"/>
              <a:ext cx="4787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3A3838"/>
                  </a:solidFill>
                </a:rPr>
                <a:t>개발개요, 팀원 역할</a:t>
              </a:r>
              <a:endParaRPr sz="2100"/>
            </a:p>
          </p:txBody>
        </p:sp>
      </p:grpSp>
      <p:grpSp>
        <p:nvGrpSpPr>
          <p:cNvPr id="176" name="Google Shape;176;p26"/>
          <p:cNvGrpSpPr/>
          <p:nvPr/>
        </p:nvGrpSpPr>
        <p:grpSpPr>
          <a:xfrm>
            <a:off x="816144" y="2877964"/>
            <a:ext cx="4511318" cy="625641"/>
            <a:chOff x="1088192" y="2426368"/>
            <a:chExt cx="6015090" cy="834188"/>
          </a:xfrm>
        </p:grpSpPr>
        <p:sp>
          <p:nvSpPr>
            <p:cNvPr id="177" name="Google Shape;177;p26"/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 txBox="1"/>
            <p:nvPr/>
          </p:nvSpPr>
          <p:spPr>
            <a:xfrm>
              <a:off x="1241431" y="2426368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 b="1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3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2315582" y="2580261"/>
              <a:ext cx="4787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100">
                  <a:solidFill>
                    <a:srgbClr val="3A3838"/>
                  </a:solidFill>
                </a:rPr>
                <a:t>상세 사용 기술</a:t>
              </a:r>
              <a:endParaRPr sz="2100"/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816144" y="3993303"/>
            <a:ext cx="4511305" cy="625641"/>
            <a:chOff x="1088192" y="2426368"/>
            <a:chExt cx="6015074" cy="834188"/>
          </a:xfrm>
        </p:grpSpPr>
        <p:sp>
          <p:nvSpPr>
            <p:cNvPr id="181" name="Google Shape;181;p26"/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1241431" y="2426368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 b="1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3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2315566" y="2541911"/>
              <a:ext cx="4787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3A3838"/>
                  </a:solidFill>
                </a:rPr>
                <a:t>시연 및 개발 후기</a:t>
              </a:r>
              <a:endParaRPr sz="20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0" y="4984474"/>
            <a:ext cx="9144000" cy="1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>
            <a:off x="0" y="884582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27"/>
          <p:cNvSpPr/>
          <p:nvPr/>
        </p:nvSpPr>
        <p:spPr>
          <a:xfrm>
            <a:off x="533288" y="1823913"/>
            <a:ext cx="1533600" cy="2052900"/>
          </a:xfrm>
          <a:prstGeom prst="rect">
            <a:avLst/>
          </a:prstGeom>
          <a:solidFill>
            <a:srgbClr val="D1BDA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2727138" y="1823913"/>
            <a:ext cx="1533600" cy="2052900"/>
          </a:xfrm>
          <a:prstGeom prst="rect">
            <a:avLst/>
          </a:prstGeom>
          <a:solidFill>
            <a:srgbClr val="CE9D7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06340" y="173254"/>
            <a:ext cx="3074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5F4833"/>
                </a:solidFill>
              </a:rPr>
              <a:t>개발 개요</a:t>
            </a:r>
            <a:endParaRPr sz="1100"/>
          </a:p>
        </p:txBody>
      </p:sp>
      <p:sp>
        <p:nvSpPr>
          <p:cNvPr id="193" name="Google Shape;193;p27"/>
          <p:cNvSpPr/>
          <p:nvPr/>
        </p:nvSpPr>
        <p:spPr>
          <a:xfrm>
            <a:off x="2337375" y="2472213"/>
            <a:ext cx="247800" cy="790500"/>
          </a:xfrm>
          <a:prstGeom prst="chevron">
            <a:avLst>
              <a:gd name="adj" fmla="val 88462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4466963" y="2472213"/>
            <a:ext cx="247800" cy="790500"/>
          </a:xfrm>
          <a:prstGeom prst="chevron">
            <a:avLst>
              <a:gd name="adj" fmla="val 88462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20640" y="2538663"/>
            <a:ext cx="1288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지역 선택 (시, 군, 구)</a:t>
            </a:r>
            <a:endParaRPr sz="1100"/>
          </a:p>
        </p:txBody>
      </p:sp>
      <p:sp>
        <p:nvSpPr>
          <p:cNvPr id="196" name="Google Shape;196;p27"/>
          <p:cNvSpPr txBox="1"/>
          <p:nvPr/>
        </p:nvSpPr>
        <p:spPr>
          <a:xfrm>
            <a:off x="2855664" y="2261613"/>
            <a:ext cx="1213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선택한 지역의 주택 정보 목록</a:t>
            </a:r>
            <a:endParaRPr sz="1100"/>
          </a:p>
        </p:txBody>
      </p:sp>
      <p:sp>
        <p:nvSpPr>
          <p:cNvPr id="197" name="Google Shape;197;p27"/>
          <p:cNvSpPr txBox="1"/>
          <p:nvPr/>
        </p:nvSpPr>
        <p:spPr>
          <a:xfrm>
            <a:off x="5254778" y="2748873"/>
            <a:ext cx="1043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sz="1100"/>
          </a:p>
        </p:txBody>
      </p:sp>
      <p:sp>
        <p:nvSpPr>
          <p:cNvPr id="198" name="Google Shape;198;p27"/>
          <p:cNvSpPr txBox="1"/>
          <p:nvPr/>
        </p:nvSpPr>
        <p:spPr>
          <a:xfrm flipH="1">
            <a:off x="381050" y="1111175"/>
            <a:ext cx="8541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838"/>
                </a:solidFill>
              </a:rPr>
              <a:t>개발목표 : 공공데이터와 카카오맵 API를 활용한 아파트 실거래가 정보와 기타 정보 제공 사이트 제작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5146940" y="2261613"/>
            <a:ext cx="1348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선택한 주택의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전체 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거래 목록</a:t>
            </a:r>
            <a:endParaRPr sz="1100"/>
          </a:p>
        </p:txBody>
      </p:sp>
      <p:sp>
        <p:nvSpPr>
          <p:cNvPr id="200" name="Google Shape;200;p27"/>
          <p:cNvSpPr/>
          <p:nvPr/>
        </p:nvSpPr>
        <p:spPr>
          <a:xfrm>
            <a:off x="4920988" y="1823913"/>
            <a:ext cx="1533600" cy="20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982653" y="2506438"/>
            <a:ext cx="1348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지도에서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주택 선택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7155713" y="1823913"/>
            <a:ext cx="1455000" cy="20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7224190" y="2278713"/>
            <a:ext cx="1348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선택한 주택의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거래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목록</a:t>
            </a:r>
            <a:endParaRPr sz="1100"/>
          </a:p>
        </p:txBody>
      </p:sp>
      <p:sp>
        <p:nvSpPr>
          <p:cNvPr id="204" name="Google Shape;204;p27"/>
          <p:cNvSpPr/>
          <p:nvPr/>
        </p:nvSpPr>
        <p:spPr>
          <a:xfrm>
            <a:off x="6735763" y="2506438"/>
            <a:ext cx="247800" cy="790500"/>
          </a:xfrm>
          <a:prstGeom prst="chevron">
            <a:avLst>
              <a:gd name="adj" fmla="val 88462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258417" y="4919869"/>
            <a:ext cx="8885582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>
            <a:off x="258417" y="884582"/>
            <a:ext cx="88855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11" name="Google Shape;211;p28"/>
          <p:cNvGraphicFramePr/>
          <p:nvPr/>
        </p:nvGraphicFramePr>
        <p:xfrm>
          <a:off x="1590675" y="1365809"/>
          <a:ext cx="5750275" cy="2587500"/>
        </p:xfrm>
        <a:graphic>
          <a:graphicData uri="http://schemas.openxmlformats.org/drawingml/2006/table">
            <a:tbl>
              <a:tblPr firstRow="1" bandRow="1">
                <a:noFill/>
                <a:tableStyleId>{132701B5-E9D6-4E55-94E5-0F4B2C5911DE}</a:tableStyleId>
              </a:tblPr>
              <a:tblGrid>
                <a:gridCol w="97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5F48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6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BD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박기성(팀장)</a:t>
                      </a:r>
                      <a:endParaRPr sz="16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6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/>
                        <a:t>이상현(팀원)</a:t>
                      </a:r>
                      <a:endParaRPr sz="16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6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00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 구현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5F48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회원 관리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지역 내 주택 검색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로그인 관리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주택 거래내역 검색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게시판 관리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관심지역 관리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코로나 19 접종센터 검색 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</a:rPr>
                        <a:t>지도 기능 </a:t>
                      </a:r>
                      <a:endParaRPr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2" name="Google Shape;212;p28"/>
          <p:cNvSpPr txBox="1"/>
          <p:nvPr/>
        </p:nvSpPr>
        <p:spPr>
          <a:xfrm>
            <a:off x="292662" y="193800"/>
            <a:ext cx="6727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5F4833"/>
                </a:solidFill>
              </a:rPr>
              <a:t>팀원 역할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258417" y="4919869"/>
            <a:ext cx="88857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9"/>
          <p:cNvCxnSpPr/>
          <p:nvPr/>
        </p:nvCxnSpPr>
        <p:spPr>
          <a:xfrm>
            <a:off x="258417" y="884582"/>
            <a:ext cx="888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29"/>
          <p:cNvSpPr txBox="1"/>
          <p:nvPr/>
        </p:nvSpPr>
        <p:spPr>
          <a:xfrm>
            <a:off x="292662" y="193800"/>
            <a:ext cx="6727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5F4833"/>
                </a:solidFill>
              </a:rPr>
              <a:t>상세 사용 기술</a:t>
            </a:r>
            <a:endParaRPr sz="1100"/>
          </a:p>
        </p:txBody>
      </p:sp>
      <p:cxnSp>
        <p:nvCxnSpPr>
          <p:cNvPr id="220" name="Google Shape;220;p29"/>
          <p:cNvCxnSpPr/>
          <p:nvPr/>
        </p:nvCxnSpPr>
        <p:spPr>
          <a:xfrm>
            <a:off x="4371917" y="1025413"/>
            <a:ext cx="3900" cy="375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9"/>
          <p:cNvSpPr txBox="1"/>
          <p:nvPr/>
        </p:nvSpPr>
        <p:spPr>
          <a:xfrm flipH="1">
            <a:off x="544562" y="1156193"/>
            <a:ext cx="334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</a:rPr>
              <a:t>Front End</a:t>
            </a:r>
            <a:endParaRPr sz="1100"/>
          </a:p>
        </p:txBody>
      </p:sp>
      <p:sp>
        <p:nvSpPr>
          <p:cNvPr id="222" name="Google Shape;222;p29"/>
          <p:cNvSpPr txBox="1"/>
          <p:nvPr/>
        </p:nvSpPr>
        <p:spPr>
          <a:xfrm flipH="1">
            <a:off x="4861787" y="1156193"/>
            <a:ext cx="334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</a:rPr>
              <a:t>Back End</a:t>
            </a:r>
            <a:endParaRPr sz="110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50" y="3139414"/>
            <a:ext cx="1954765" cy="1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727" y="3060163"/>
            <a:ext cx="1765900" cy="13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50" y="1775976"/>
            <a:ext cx="1638875" cy="1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525" y="1655137"/>
            <a:ext cx="3767653" cy="24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625" y="1821483"/>
            <a:ext cx="1638875" cy="123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258417" y="4919869"/>
            <a:ext cx="88857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0"/>
          <p:cNvCxnSpPr/>
          <p:nvPr/>
        </p:nvCxnSpPr>
        <p:spPr>
          <a:xfrm>
            <a:off x="258417" y="884582"/>
            <a:ext cx="888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30"/>
          <p:cNvSpPr txBox="1"/>
          <p:nvPr/>
        </p:nvSpPr>
        <p:spPr>
          <a:xfrm>
            <a:off x="292662" y="193800"/>
            <a:ext cx="6727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5F4833"/>
                </a:solidFill>
              </a:rPr>
              <a:t>시스템 구조도</a:t>
            </a:r>
            <a:endParaRPr sz="1100"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00" y="1120300"/>
            <a:ext cx="6385674" cy="35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 flipH="1">
            <a:off x="4615656" y="3559700"/>
            <a:ext cx="1473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838"/>
                </a:solidFill>
              </a:rPr>
              <a:t>REST API 사용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9144000" cy="9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1"/>
          <p:cNvCxnSpPr/>
          <p:nvPr/>
        </p:nvCxnSpPr>
        <p:spPr>
          <a:xfrm>
            <a:off x="168965" y="4989442"/>
            <a:ext cx="89750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31"/>
          <p:cNvSpPr txBox="1"/>
          <p:nvPr/>
        </p:nvSpPr>
        <p:spPr>
          <a:xfrm>
            <a:off x="312358" y="155399"/>
            <a:ext cx="3364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</a:rPr>
              <a:t>시연 영상</a:t>
            </a:r>
            <a:endParaRPr sz="1100"/>
          </a:p>
        </p:txBody>
      </p:sp>
      <p:pic>
        <p:nvPicPr>
          <p:cNvPr id="2" name="happyhous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491" y="934198"/>
            <a:ext cx="7187018" cy="4042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0" y="0"/>
            <a:ext cx="9144000" cy="9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32"/>
          <p:cNvCxnSpPr/>
          <p:nvPr/>
        </p:nvCxnSpPr>
        <p:spPr>
          <a:xfrm>
            <a:off x="168965" y="4989442"/>
            <a:ext cx="897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32"/>
          <p:cNvSpPr txBox="1"/>
          <p:nvPr/>
        </p:nvSpPr>
        <p:spPr>
          <a:xfrm>
            <a:off x="312358" y="155399"/>
            <a:ext cx="3364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</a:rPr>
              <a:t>개발 후기</a:t>
            </a:r>
            <a:endParaRPr sz="1100"/>
          </a:p>
        </p:txBody>
      </p:sp>
      <p:sp>
        <p:nvSpPr>
          <p:cNvPr id="252" name="Google Shape;252;p32"/>
          <p:cNvSpPr txBox="1"/>
          <p:nvPr/>
        </p:nvSpPr>
        <p:spPr>
          <a:xfrm flipH="1">
            <a:off x="335162" y="1231068"/>
            <a:ext cx="334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</a:rPr>
              <a:t>박기성</a:t>
            </a:r>
            <a:endParaRPr sz="1100"/>
          </a:p>
        </p:txBody>
      </p:sp>
      <p:sp>
        <p:nvSpPr>
          <p:cNvPr id="253" name="Google Shape;253;p32"/>
          <p:cNvSpPr txBox="1"/>
          <p:nvPr/>
        </p:nvSpPr>
        <p:spPr>
          <a:xfrm>
            <a:off x="4636675" y="1790750"/>
            <a:ext cx="3732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</a:rPr>
              <a:t>vue 사용이 익숙하지 않아서 구현하기가 어려웠습니다. </a:t>
            </a:r>
            <a:endParaRPr sz="1500">
              <a:solidFill>
                <a:srgbClr val="3A3838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</a:rPr>
              <a:t>그래도 컴포넌트 기반으로 개발하다보니 컴포넌트간 통신에 대해 공부할 수 있어서 많이 배웠다고 생각합니다.</a:t>
            </a:r>
            <a:endParaRPr sz="1500">
              <a:solidFill>
                <a:srgbClr val="3A3838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A3838"/>
              </a:solidFill>
            </a:endParaRPr>
          </a:p>
        </p:txBody>
      </p:sp>
      <p:cxnSp>
        <p:nvCxnSpPr>
          <p:cNvPr id="254" name="Google Shape;254;p32"/>
          <p:cNvCxnSpPr/>
          <p:nvPr/>
        </p:nvCxnSpPr>
        <p:spPr>
          <a:xfrm>
            <a:off x="4371917" y="1025413"/>
            <a:ext cx="3900" cy="375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32"/>
          <p:cNvSpPr txBox="1"/>
          <p:nvPr/>
        </p:nvSpPr>
        <p:spPr>
          <a:xfrm flipH="1">
            <a:off x="4572012" y="1265318"/>
            <a:ext cx="334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A3838"/>
                </a:solidFill>
              </a:rPr>
              <a:t>이상현 </a:t>
            </a:r>
            <a:endParaRPr sz="1100"/>
          </a:p>
        </p:txBody>
      </p:sp>
      <p:sp>
        <p:nvSpPr>
          <p:cNvPr id="256" name="Google Shape;256;p32"/>
          <p:cNvSpPr txBox="1"/>
          <p:nvPr/>
        </p:nvSpPr>
        <p:spPr>
          <a:xfrm>
            <a:off x="369475" y="1790750"/>
            <a:ext cx="3732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</a:rPr>
              <a:t> web개발이 처음이라 어려웠지만 배운 것을 복습하고 적용하면서 많은 공부가 되었습니다. </a:t>
            </a:r>
            <a:endParaRPr sz="1500">
              <a:solidFill>
                <a:srgbClr val="3A3838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</a:rPr>
              <a:t>그리고 일주일 동안 하나의 프로젝트에 몰입하여 개발한 것이 좋은 경험이 되었고 많이 성장했다고 생각합니다.</a:t>
            </a:r>
            <a:endParaRPr sz="1500">
              <a:solidFill>
                <a:srgbClr val="3A383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/>
        </p:nvSpPr>
        <p:spPr>
          <a:xfrm>
            <a:off x="2180648" y="1994669"/>
            <a:ext cx="4782704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chemeClr val="lt1"/>
                </a:solidFill>
              </a:rPr>
              <a:t>감사합니다.</a:t>
            </a:r>
            <a:endParaRPr sz="3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2900147" y="2571750"/>
            <a:ext cx="33438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20soft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2020soft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화면 슬라이드 쇼(16:9)</PresentationFormat>
  <Paragraphs>51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박기성</cp:lastModifiedBy>
  <cp:revision>1</cp:revision>
  <dcterms:modified xsi:type="dcterms:W3CDTF">2021-11-25T10:30:13Z</dcterms:modified>
</cp:coreProperties>
</file>